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439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076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812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637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341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212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299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439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114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542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865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CE198-2353-4777-8511-EAFB8D7D2297}" type="datetimeFigureOut">
              <a:rPr lang="en-IN" smtClean="0"/>
              <a:t>11-09-2020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83DD-5CA0-4D00-B32E-7C2C8D935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360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Data control &amp; Transaction control language( DCL &amp; TCL)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>
                <a:solidFill>
                  <a:schemeClr val="bg2">
                    <a:lumMod val="50000"/>
                  </a:schemeClr>
                </a:solidFill>
              </a:rPr>
              <a:t>Database management system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14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Data Control Language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DCL</a:t>
            </a:r>
            <a:r>
              <a:rPr lang="en-US" dirty="0"/>
              <a:t> includes commands such as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GRANT</a:t>
            </a:r>
            <a:r>
              <a:rPr lang="en-US" dirty="0"/>
              <a:t> and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REVOKE</a:t>
            </a:r>
            <a:r>
              <a:rPr lang="en-US" dirty="0"/>
              <a:t> which mainly deals with the rights, permissions and other controls of the database system.</a:t>
            </a:r>
          </a:p>
          <a:p>
            <a:r>
              <a:rPr lang="en-US" dirty="0"/>
              <a:t>Examples of DCL commands:</a:t>
            </a:r>
          </a:p>
          <a:p>
            <a:endParaRPr lang="en-US" dirty="0"/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GRANT</a:t>
            </a:r>
            <a:r>
              <a:rPr lang="en-US" dirty="0"/>
              <a:t>-gives user’s access privileges to database.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REVOKE</a:t>
            </a:r>
            <a:r>
              <a:rPr lang="en-US" dirty="0"/>
              <a:t>-withdraw user’s access privileges given by using the GRANT command.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29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GRANT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Allow a User to create session</a:t>
            </a:r>
          </a:p>
          <a:p>
            <a:r>
              <a:rPr lang="en-US" dirty="0"/>
              <a:t>When we create a user in SQL, it is not even allowed to login and create a session until and unless proper permissions/privileges are granted to the user.</a:t>
            </a:r>
          </a:p>
          <a:p>
            <a:r>
              <a:rPr lang="en-US" dirty="0"/>
              <a:t>Following command can be used to grant the session creating privileges.</a:t>
            </a:r>
          </a:p>
          <a:p>
            <a:pPr marL="0" indent="0">
              <a:buNone/>
            </a:pPr>
            <a:r>
              <a:rPr lang="en-IN" dirty="0"/>
              <a:t>		</a:t>
            </a:r>
            <a:r>
              <a:rPr lang="en-IN" dirty="0">
                <a:solidFill>
                  <a:schemeClr val="accent1"/>
                </a:solidFill>
              </a:rPr>
              <a:t>GRANT CREATE SESSION </a:t>
            </a:r>
            <a:r>
              <a:rPr lang="en-IN" dirty="0"/>
              <a:t>TO username;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41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Allow a User to create table</a:t>
            </a:r>
          </a:p>
          <a:p>
            <a:r>
              <a:rPr lang="en-US" dirty="0"/>
              <a:t>To allow a user to create tables in the database, we can use the below command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</a:rPr>
              <a:t>GRANT CREATE TABLE </a:t>
            </a:r>
            <a:r>
              <a:rPr lang="en-US" dirty="0"/>
              <a:t>TO username;</a:t>
            </a:r>
          </a:p>
          <a:p>
            <a:r>
              <a:rPr lang="en-US" b="1" dirty="0">
                <a:solidFill>
                  <a:schemeClr val="accent2"/>
                </a:solidFill>
              </a:rPr>
              <a:t>Grant all privilege to a User</a:t>
            </a:r>
          </a:p>
          <a:p>
            <a:r>
              <a:rPr lang="en-US" dirty="0" err="1"/>
              <a:t>sysdba</a:t>
            </a:r>
            <a:r>
              <a:rPr lang="en-US" dirty="0"/>
              <a:t> is a set of </a:t>
            </a:r>
            <a:r>
              <a:rPr lang="en-US" dirty="0" err="1"/>
              <a:t>priviliges</a:t>
            </a:r>
            <a:r>
              <a:rPr lang="en-US" dirty="0"/>
              <a:t> which has all the permissions in it. So if we want to provide all the privileges to any user, we can simply grant them the </a:t>
            </a:r>
            <a:r>
              <a:rPr lang="en-US" dirty="0" err="1"/>
              <a:t>sysdba</a:t>
            </a:r>
            <a:r>
              <a:rPr lang="en-US" dirty="0"/>
              <a:t> permission.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chemeClr val="accent1"/>
                </a:solidFill>
              </a:rPr>
              <a:t>GRANT</a:t>
            </a:r>
            <a:r>
              <a:rPr lang="en-US" dirty="0"/>
              <a:t> </a:t>
            </a:r>
            <a:r>
              <a:rPr lang="en-US" dirty="0" err="1"/>
              <a:t>sysdba</a:t>
            </a:r>
            <a:r>
              <a:rPr lang="en-US" dirty="0"/>
              <a:t> TO username;</a:t>
            </a:r>
            <a:endParaRPr lang="en-IN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059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Grant permission to create any table</a:t>
            </a:r>
          </a:p>
          <a:p>
            <a:r>
              <a:rPr lang="en-US" dirty="0"/>
              <a:t>Sometimes user is restricted from creating some tables with names which are reserved for system tables. But we can grant privileges to a user to create any table using the below command,</a:t>
            </a:r>
          </a:p>
          <a:p>
            <a:pPr marL="0" indent="0">
              <a:buNone/>
            </a:pPr>
            <a:r>
              <a:rPr lang="en-US" dirty="0"/>
              <a:t>  		</a:t>
            </a:r>
            <a:r>
              <a:rPr lang="en-US" dirty="0">
                <a:solidFill>
                  <a:schemeClr val="accent1"/>
                </a:solidFill>
              </a:rPr>
              <a:t>GRANT CREATE ANY TABLE </a:t>
            </a:r>
            <a:r>
              <a:rPr lang="en-US" dirty="0"/>
              <a:t>TO username;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2"/>
                </a:solidFill>
              </a:rPr>
              <a:t>Grant permission to drop any table</a:t>
            </a:r>
          </a:p>
          <a:p>
            <a:r>
              <a:rPr lang="en-US" dirty="0"/>
              <a:t>As the title suggests, if you want to allow user to drop any table from the database, then grant this privilege to the user,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</a:rPr>
              <a:t>GRANT DROP ANY TABLE </a:t>
            </a:r>
            <a:r>
              <a:rPr lang="en-US" dirty="0"/>
              <a:t>TO username;</a:t>
            </a:r>
            <a:endParaRPr lang="en-IN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68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REVOKE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take back Permissions</a:t>
            </a:r>
          </a:p>
          <a:p>
            <a:r>
              <a:rPr lang="en-US" dirty="0"/>
              <a:t>And, if you want to take back the privileges from any user, use the </a:t>
            </a:r>
            <a:r>
              <a:rPr lang="en-US" dirty="0">
                <a:solidFill>
                  <a:schemeClr val="accent2"/>
                </a:solidFill>
              </a:rPr>
              <a:t>REVOKE</a:t>
            </a:r>
            <a:r>
              <a:rPr lang="en-US" dirty="0"/>
              <a:t> command.</a:t>
            </a:r>
          </a:p>
          <a:p>
            <a:pPr marL="0" indent="0">
              <a:buNone/>
            </a:pPr>
            <a:r>
              <a:rPr lang="en-US" dirty="0"/>
              <a:t>			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</a:rPr>
              <a:t>REVOKE CREATE TABLE FROM </a:t>
            </a:r>
            <a:r>
              <a:rPr lang="en-US" dirty="0"/>
              <a:t>username;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42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77" y="373833"/>
            <a:ext cx="10515600" cy="1325563"/>
          </a:xfrm>
        </p:spPr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Transaction Control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 Control Language(TCL) commands are used to manage transactions in the database. These are used to manage the changes made to the data in a table by DML statements. It also allows statements to be grouped together into logical transactions.</a:t>
            </a:r>
          </a:p>
          <a:p>
            <a:r>
              <a:rPr lang="en-US" dirty="0"/>
              <a:t>Three TCL commands are:</a:t>
            </a:r>
          </a:p>
          <a:p>
            <a:r>
              <a:rPr lang="en-US" dirty="0">
                <a:solidFill>
                  <a:schemeClr val="accent1"/>
                </a:solidFill>
              </a:rPr>
              <a:t>Commit</a:t>
            </a:r>
          </a:p>
          <a:p>
            <a:r>
              <a:rPr lang="en-US" dirty="0">
                <a:solidFill>
                  <a:schemeClr val="accent1"/>
                </a:solidFill>
              </a:rPr>
              <a:t>Rollback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Savepoint</a:t>
            </a:r>
            <a:endParaRPr lang="en-IN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12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COMMIT command is used to permanently save any transaction into the database.</a:t>
            </a:r>
          </a:p>
          <a:p>
            <a:endParaRPr lang="en-US" dirty="0"/>
          </a:p>
          <a:p>
            <a:r>
              <a:rPr lang="en-US" dirty="0"/>
              <a:t>When we use any DML command like </a:t>
            </a:r>
            <a:r>
              <a:rPr lang="en-US" dirty="0">
                <a:solidFill>
                  <a:schemeClr val="accent1"/>
                </a:solidFill>
              </a:rPr>
              <a:t>INSERT, UPDATE or DELETE,</a:t>
            </a:r>
            <a:r>
              <a:rPr lang="en-US" dirty="0"/>
              <a:t> the changes made by these commands are not permanent, until the current session is closed, the changes made by these commands can be rolled back.</a:t>
            </a:r>
          </a:p>
          <a:p>
            <a:endParaRPr lang="en-US" dirty="0"/>
          </a:p>
          <a:p>
            <a:r>
              <a:rPr lang="en-US" dirty="0"/>
              <a:t>To avoid that, we use the COMMIT command to mark the changes as permanent.</a:t>
            </a:r>
          </a:p>
          <a:p>
            <a:endParaRPr lang="en-US" dirty="0"/>
          </a:p>
          <a:p>
            <a:r>
              <a:rPr lang="en-US" dirty="0"/>
              <a:t>Following is commit command's syntax: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>
                <a:solidFill>
                  <a:schemeClr val="accent1"/>
                </a:solidFill>
              </a:rPr>
              <a:t>commit;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696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2"/>
                </a:solidFill>
              </a:rPr>
              <a:t>SAVEPOINT AND ROLLBACK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command restores the database to last </a:t>
            </a:r>
            <a:r>
              <a:rPr lang="en-US" dirty="0" err="1"/>
              <a:t>commited</a:t>
            </a:r>
            <a:r>
              <a:rPr lang="en-US" dirty="0"/>
              <a:t> state. It is also used with </a:t>
            </a:r>
            <a:r>
              <a:rPr lang="en-US" dirty="0">
                <a:solidFill>
                  <a:schemeClr val="accent2"/>
                </a:solidFill>
              </a:rPr>
              <a:t>SAVEPOINT</a:t>
            </a:r>
            <a:r>
              <a:rPr lang="en-US" dirty="0"/>
              <a:t> command to jump to a </a:t>
            </a:r>
            <a:r>
              <a:rPr lang="en-US" dirty="0" err="1"/>
              <a:t>savepoint</a:t>
            </a:r>
            <a:r>
              <a:rPr lang="en-US" dirty="0"/>
              <a:t> in an ongoing transaction.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chemeClr val="accent1"/>
                </a:solidFill>
              </a:rPr>
              <a:t>SAVEPOINT </a:t>
            </a:r>
            <a:r>
              <a:rPr lang="en-US" dirty="0" err="1"/>
              <a:t>savepoint_name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If we have used the </a:t>
            </a:r>
            <a:r>
              <a:rPr lang="en-US" dirty="0">
                <a:solidFill>
                  <a:schemeClr val="accent2"/>
                </a:solidFill>
              </a:rPr>
              <a:t>UPDATE</a:t>
            </a:r>
            <a:r>
              <a:rPr lang="en-US" dirty="0"/>
              <a:t> command to make some changes into the database, and realize that those changes were not required, then we can use the </a:t>
            </a:r>
            <a:r>
              <a:rPr lang="en-US" dirty="0">
                <a:solidFill>
                  <a:schemeClr val="accent2"/>
                </a:solidFill>
              </a:rPr>
              <a:t>ROLLBACK</a:t>
            </a:r>
            <a:r>
              <a:rPr lang="en-US" dirty="0"/>
              <a:t> command to rollback those changes, if they were not </a:t>
            </a:r>
            <a:r>
              <a:rPr lang="en-US" dirty="0" err="1"/>
              <a:t>commited</a:t>
            </a:r>
            <a:r>
              <a:rPr lang="en-US" dirty="0"/>
              <a:t> using the </a:t>
            </a:r>
            <a:r>
              <a:rPr lang="en-US" dirty="0">
                <a:solidFill>
                  <a:schemeClr val="accent2"/>
                </a:solidFill>
              </a:rPr>
              <a:t>COMMIT</a:t>
            </a:r>
            <a:r>
              <a:rPr lang="en-US" dirty="0"/>
              <a:t> command.</a:t>
            </a:r>
          </a:p>
          <a:p>
            <a:endParaRPr lang="en-US" dirty="0"/>
          </a:p>
          <a:p>
            <a:r>
              <a:rPr lang="en-US" dirty="0"/>
              <a:t>Following is rollback command's syntax,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chemeClr val="accent1"/>
                </a:solidFill>
              </a:rPr>
              <a:t>ROLLBACK TO </a:t>
            </a:r>
            <a:r>
              <a:rPr lang="en-US" dirty="0" err="1"/>
              <a:t>savepoint_name</a:t>
            </a:r>
            <a:r>
              <a:rPr lang="en-US" dirty="0"/>
              <a:t>;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4725"/>
            <a:ext cx="9604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375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571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Data control &amp; Transaction control language( DCL &amp; TCL)</vt:lpstr>
      <vt:lpstr>Data Control Language </vt:lpstr>
      <vt:lpstr>GRANT</vt:lpstr>
      <vt:lpstr>PowerPoint Presentation</vt:lpstr>
      <vt:lpstr>PowerPoint Presentation</vt:lpstr>
      <vt:lpstr>REVOKE</vt:lpstr>
      <vt:lpstr>Transaction Control Language</vt:lpstr>
      <vt:lpstr>COMMIT</vt:lpstr>
      <vt:lpstr>SAVEPOINT AND ROLLBACK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control &amp; Transaction control language( DCL &amp; TCL)</dc:title>
  <dc:creator>Sandeep Kaur</dc:creator>
  <cp:lastModifiedBy>nahita pathania</cp:lastModifiedBy>
  <cp:revision>6</cp:revision>
  <dcterms:created xsi:type="dcterms:W3CDTF">2018-08-27T03:50:52Z</dcterms:created>
  <dcterms:modified xsi:type="dcterms:W3CDTF">2020-09-11T05:52:14Z</dcterms:modified>
</cp:coreProperties>
</file>